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4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37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4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6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95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1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53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09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83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84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800B-2916-4ECB-97BE-34BF0025AA38}" type="datetimeFigureOut">
              <a:rPr lang="nl-NL" smtClean="0"/>
              <a:t>13-11-2016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36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Kunststof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Plastic = kunststof …… kunststof = plastic</a:t>
            </a:r>
          </a:p>
          <a:p>
            <a:pPr>
              <a:buFontTx/>
              <a:buChar char="-"/>
            </a:pPr>
            <a:r>
              <a:rPr lang="nl-NL" dirty="0" smtClean="0"/>
              <a:t>Gemaakt van: </a:t>
            </a:r>
          </a:p>
          <a:p>
            <a:pPr lvl="2">
              <a:buFontTx/>
              <a:buChar char="-"/>
            </a:pPr>
            <a:r>
              <a:rPr lang="nl-NL" dirty="0" smtClean="0"/>
              <a:t>natuurlijke polymeren (rubber) </a:t>
            </a:r>
          </a:p>
          <a:p>
            <a:pPr lvl="2">
              <a:buFontTx/>
              <a:buChar char="-"/>
            </a:pPr>
            <a:r>
              <a:rPr lang="nl-NL" dirty="0" smtClean="0"/>
              <a:t>of van kunstmatige plastics </a:t>
            </a:r>
          </a:p>
          <a:p>
            <a:pPr marL="914400" lvl="2" indent="0">
              <a:buNone/>
            </a:pPr>
            <a:r>
              <a:rPr lang="nl-NL" dirty="0"/>
              <a:t> </a:t>
            </a:r>
            <a:r>
              <a:rPr lang="nl-NL" dirty="0" smtClean="0"/>
              <a:t>  (bijv. polyetheen, polystyreen, nylon, polyester)</a:t>
            </a:r>
          </a:p>
          <a:p>
            <a:pPr>
              <a:buFontTx/>
              <a:buChar char="-"/>
            </a:pPr>
            <a:r>
              <a:rPr lang="nl-NL" dirty="0" smtClean="0"/>
              <a:t>Grote opkomst na </a:t>
            </a:r>
            <a:r>
              <a:rPr lang="nl-NL" dirty="0" err="1" smtClean="0"/>
              <a:t>II</a:t>
            </a:r>
            <a:r>
              <a:rPr lang="nl-NL" baseline="30000" dirty="0" err="1" smtClean="0"/>
              <a:t>de</a:t>
            </a:r>
            <a:r>
              <a:rPr lang="nl-NL" dirty="0" smtClean="0"/>
              <a:t> wereldoorlog (1950)</a:t>
            </a:r>
          </a:p>
          <a:p>
            <a:pPr>
              <a:buFontTx/>
              <a:buChar char="-"/>
            </a:pPr>
            <a:r>
              <a:rPr lang="nl-NL" dirty="0" smtClean="0"/>
              <a:t>Gebruik: kleding, verpakkingen, producten </a:t>
            </a:r>
            <a:r>
              <a:rPr lang="nl-NL" sz="2400" dirty="0" smtClean="0"/>
              <a:t>(bouwmaterialen)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6228184" y="1772816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zelf kunststof vaas ma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0"/>
            <a:ext cx="45611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2"/>
            <a:ext cx="409205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50" y="3501008"/>
            <a:ext cx="271244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0118"/>
            <a:ext cx="1445212" cy="37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44" y="4437112"/>
            <a:ext cx="4222751" cy="23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9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zelf plastic vaas maken lep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4" y="3440"/>
            <a:ext cx="4781924" cy="31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zelf plastic vaas maken lep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92896"/>
            <a:ext cx="43815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6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721"/>
            <a:ext cx="55686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4" y="4225973"/>
            <a:ext cx="3488090" cy="26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fbeeldingsresultaat voor zelf plastic vaas maken lep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32" y="116632"/>
            <a:ext cx="54054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6" y="47494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30" y="198884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1" y="343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5315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45" y="1849306"/>
            <a:ext cx="1565748" cy="15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4" y="258632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18" y="14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4" y="171235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0" y="14397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75" y="6718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5105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57159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600725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u="sng" dirty="0" smtClean="0"/>
              <a:t>Kunststof ondergronden:</a:t>
            </a:r>
            <a:endParaRPr lang="nl-NL" sz="4400" u="sng" dirty="0" smtClean="0"/>
          </a:p>
          <a:p>
            <a:pPr lvl="2">
              <a:buFontTx/>
              <a:buChar char="-"/>
            </a:pPr>
            <a:endParaRPr lang="nl-NL" sz="1200" dirty="0" smtClean="0"/>
          </a:p>
          <a:p>
            <a:pPr lvl="2">
              <a:buFontTx/>
              <a:buChar char="-"/>
            </a:pPr>
            <a:endParaRPr lang="nl-NL" sz="1200" dirty="0"/>
          </a:p>
          <a:p>
            <a:pPr lvl="2">
              <a:buFontTx/>
              <a:buChar char="-"/>
            </a:pPr>
            <a:endParaRPr lang="nl-NL" sz="1200" dirty="0" smtClean="0"/>
          </a:p>
          <a:p>
            <a:pPr lvl="2">
              <a:buFontTx/>
              <a:buChar char="-"/>
            </a:pPr>
            <a:r>
              <a:rPr lang="nl-NL" sz="2800" dirty="0" err="1" smtClean="0"/>
              <a:t>Cachepot</a:t>
            </a:r>
            <a:r>
              <a:rPr lang="nl-NL" sz="2800" dirty="0" smtClean="0"/>
              <a:t> (= </a:t>
            </a:r>
            <a:r>
              <a:rPr lang="nl-NL" sz="2800" dirty="0" err="1" smtClean="0"/>
              <a:t>ompot</a:t>
            </a:r>
            <a:r>
              <a:rPr lang="nl-NL" sz="2800" dirty="0" smtClean="0"/>
              <a:t>)</a:t>
            </a:r>
          </a:p>
          <a:p>
            <a:pPr lvl="2">
              <a:buFontTx/>
              <a:buChar char="-"/>
            </a:pPr>
            <a:r>
              <a:rPr lang="nl-NL" sz="2800" dirty="0" smtClean="0"/>
              <a:t>Plantenschaal</a:t>
            </a:r>
          </a:p>
          <a:p>
            <a:pPr lvl="2">
              <a:buFontTx/>
              <a:buChar char="-"/>
            </a:pPr>
            <a:r>
              <a:rPr lang="nl-NL" sz="2800" dirty="0" smtClean="0"/>
              <a:t>Kant-klaar ondergronden </a:t>
            </a:r>
            <a:r>
              <a:rPr lang="nl-NL" sz="2000" dirty="0" smtClean="0"/>
              <a:t>(in combinatie met steekschuim) </a:t>
            </a:r>
          </a:p>
          <a:p>
            <a:pPr lvl="2">
              <a:buFontTx/>
              <a:buChar char="-"/>
            </a:pPr>
            <a:r>
              <a:rPr lang="nl-NL" sz="2800" dirty="0" smtClean="0"/>
              <a:t>Verpakkingsmateriaal - tray</a:t>
            </a:r>
            <a:endParaRPr lang="nl-NL" sz="2800" dirty="0" smtClean="0"/>
          </a:p>
          <a:p>
            <a:pPr lvl="2">
              <a:buFontTx/>
              <a:buChar char="-"/>
            </a:pPr>
            <a:r>
              <a:rPr lang="nl-NL" sz="2800" dirty="0" smtClean="0"/>
              <a:t>Gebruiksvazen / emmers</a:t>
            </a:r>
          </a:p>
          <a:p>
            <a:pPr lvl="2">
              <a:buFontTx/>
              <a:buChar char="-"/>
            </a:pPr>
            <a:r>
              <a:rPr lang="nl-NL" sz="2800" dirty="0" smtClean="0"/>
              <a:t>Verkoop vazen / schalen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0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1973"/>
            <a:ext cx="3908696" cy="45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2" y="2846356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6" y="248209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4" y="270728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47" y="10096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34" y="4313658"/>
            <a:ext cx="3385481" cy="2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2958715"/>
            <a:ext cx="2674586" cy="141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43910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62"/>
            <a:ext cx="2123728" cy="29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59" y="-16262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21" y="1495278"/>
            <a:ext cx="1749987" cy="14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0" y="-666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1" y="0"/>
            <a:ext cx="1114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0" y="1592860"/>
            <a:ext cx="1307850" cy="17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0" y="4211805"/>
            <a:ext cx="2025795" cy="26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9" y="451493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56"/>
          </a:xfrm>
        </p:spPr>
        <p:txBody>
          <a:bodyPr>
            <a:normAutofit/>
          </a:bodyPr>
          <a:lstStyle/>
          <a:p>
            <a:r>
              <a:rPr lang="nl-NL" u="sng" dirty="0" smtClean="0"/>
              <a:t>Voordelen plastic ondergronden:</a:t>
            </a:r>
          </a:p>
          <a:p>
            <a:pPr lvl="1"/>
            <a:r>
              <a:rPr lang="nl-NL" dirty="0" smtClean="0"/>
              <a:t>Relatief goedkoop (vaak seriewerk)</a:t>
            </a:r>
          </a:p>
          <a:p>
            <a:pPr lvl="1"/>
            <a:r>
              <a:rPr lang="nl-NL" dirty="0" smtClean="0"/>
              <a:t>Licht van gewicht</a:t>
            </a:r>
          </a:p>
          <a:p>
            <a:pPr lvl="1"/>
            <a:r>
              <a:rPr lang="nl-NL" dirty="0" smtClean="0"/>
              <a:t>Verschillende vormen / kleuren</a:t>
            </a:r>
          </a:p>
          <a:p>
            <a:pPr lvl="1"/>
            <a:r>
              <a:rPr lang="nl-NL" dirty="0" smtClean="0"/>
              <a:t>Sterk</a:t>
            </a:r>
          </a:p>
          <a:p>
            <a:pPr lvl="1"/>
            <a:r>
              <a:rPr lang="nl-NL" dirty="0" smtClean="0"/>
              <a:t>Waterdicht</a:t>
            </a:r>
          </a:p>
          <a:p>
            <a:pPr lvl="1"/>
            <a:r>
              <a:rPr lang="nl-NL" dirty="0" smtClean="0"/>
              <a:t>Exclusieve modellen mogelijk</a:t>
            </a:r>
          </a:p>
          <a:p>
            <a:pPr lvl="1"/>
            <a:endParaRPr lang="nl-NL" dirty="0" smtClean="0"/>
          </a:p>
          <a:p>
            <a:r>
              <a:rPr lang="nl-NL" u="sng" dirty="0"/>
              <a:t> </a:t>
            </a:r>
            <a:r>
              <a:rPr lang="nl-NL" u="sng" dirty="0" smtClean="0"/>
              <a:t>Nadelen plastic ondergronden:</a:t>
            </a:r>
          </a:p>
          <a:p>
            <a:pPr lvl="1"/>
            <a:r>
              <a:rPr lang="nl-NL" dirty="0" smtClean="0"/>
              <a:t>het oogt goedkoop </a:t>
            </a:r>
            <a:r>
              <a:rPr lang="nl-NL" dirty="0" smtClean="0"/>
              <a:t>(simpel, ordinair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Valt gemakkelijk om </a:t>
            </a:r>
            <a:r>
              <a:rPr lang="nl-NL" dirty="0" smtClean="0"/>
              <a:t>(licht van gewicht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248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nl-NL" u="sng" dirty="0" smtClean="0"/>
              <a:t>Productie en kwaliteit:</a:t>
            </a:r>
            <a:endParaRPr lang="nl-NL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Fabrieksmatige vervaardiging, vaak in serie.</a:t>
            </a:r>
          </a:p>
          <a:p>
            <a:pPr lvl="1"/>
            <a:r>
              <a:rPr lang="nl-NL" dirty="0" smtClean="0"/>
              <a:t>2-delige matrijs (mal) van metaal</a:t>
            </a:r>
          </a:p>
          <a:p>
            <a:pPr lvl="1"/>
            <a:r>
              <a:rPr lang="nl-NL" dirty="0" smtClean="0"/>
              <a:t>Vloeibare polymeren in de matrijs gespoten</a:t>
            </a:r>
          </a:p>
          <a:p>
            <a:pPr lvl="1"/>
            <a:r>
              <a:rPr lang="nl-NL" dirty="0" smtClean="0"/>
              <a:t>Uitharden / afkoelen</a:t>
            </a:r>
          </a:p>
          <a:p>
            <a:pPr lvl="1"/>
            <a:r>
              <a:rPr lang="nl-NL" dirty="0" smtClean="0"/>
              <a:t>Afwerking </a:t>
            </a:r>
            <a:r>
              <a:rPr lang="nl-NL" sz="2400" dirty="0" smtClean="0"/>
              <a:t>(</a:t>
            </a:r>
            <a:r>
              <a:rPr lang="nl-NL" sz="2400" u="sng" dirty="0" smtClean="0"/>
              <a:t>spuitpuntje</a:t>
            </a:r>
            <a:r>
              <a:rPr lang="nl-NL" sz="2400" dirty="0" smtClean="0"/>
              <a:t> weghalen</a:t>
            </a:r>
            <a:r>
              <a:rPr lang="nl-NL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400" dirty="0" smtClean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Goedkope productie </a:t>
            </a:r>
            <a:r>
              <a:rPr lang="nl-NL" sz="2400" dirty="0" smtClean="0">
                <a:sym typeface="Wingdings" panose="05000000000000000000" pitchFamily="2" charset="2"/>
              </a:rPr>
              <a:t>(serie)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dirty="0" smtClean="0"/>
              <a:t>Fouten bij productie:</a:t>
            </a:r>
          </a:p>
          <a:p>
            <a:pPr lvl="1"/>
            <a:r>
              <a:rPr lang="nl-NL" dirty="0" smtClean="0"/>
              <a:t>Naden matrijs </a:t>
            </a:r>
            <a:r>
              <a:rPr lang="nl-NL" dirty="0" smtClean="0"/>
              <a:t>zichtbaar, gietpuntjes </a:t>
            </a:r>
            <a:r>
              <a:rPr lang="nl-NL" sz="2400" dirty="0" smtClean="0"/>
              <a:t>(onderkant)</a:t>
            </a:r>
            <a:endParaRPr lang="nl-NL" sz="2400" dirty="0" smtClean="0"/>
          </a:p>
          <a:p>
            <a:pPr lvl="1"/>
            <a:r>
              <a:rPr lang="nl-NL" dirty="0" smtClean="0"/>
              <a:t>Luchtbellen </a:t>
            </a:r>
            <a:r>
              <a:rPr lang="nl-NL" sz="2400" dirty="0" smtClean="0"/>
              <a:t>(onregelmatigheden in product)</a:t>
            </a:r>
          </a:p>
          <a:p>
            <a:pPr lvl="1"/>
            <a:r>
              <a:rPr lang="nl-NL" dirty="0" smtClean="0"/>
              <a:t>Kleurverschillen </a:t>
            </a:r>
            <a:r>
              <a:rPr lang="nl-NL" sz="2400" dirty="0" smtClean="0"/>
              <a:t>(slechte menging)</a:t>
            </a:r>
          </a:p>
          <a:p>
            <a:pPr lvl="1"/>
            <a:endParaRPr lang="nl-NL" sz="2400" dirty="0" smtClean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9052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32"/>
            <a:ext cx="4428670" cy="29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500" y="3065981"/>
            <a:ext cx="8774988" cy="3603379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Opslag van kunststof ondergronden</a:t>
            </a:r>
            <a:r>
              <a:rPr lang="nl-NL" dirty="0" smtClean="0"/>
              <a:t>:</a:t>
            </a:r>
            <a:endParaRPr lang="nl-NL" dirty="0" smtClean="0"/>
          </a:p>
          <a:p>
            <a:pPr lvl="1"/>
            <a:r>
              <a:rPr lang="nl-NL" dirty="0" smtClean="0"/>
              <a:t>Stofvrij/inpakken </a:t>
            </a:r>
            <a:r>
              <a:rPr lang="nl-NL" dirty="0" smtClean="0">
                <a:sym typeface="Wingdings" panose="05000000000000000000" pitchFamily="2" charset="2"/>
              </a:rPr>
              <a:t> plastic is </a:t>
            </a:r>
            <a:r>
              <a:rPr lang="nl-NL" dirty="0" smtClean="0"/>
              <a:t>statisch &gt; </a:t>
            </a:r>
            <a:r>
              <a:rPr lang="nl-NL" dirty="0" smtClean="0">
                <a:sym typeface="Wingdings" panose="05000000000000000000" pitchFamily="2" charset="2"/>
              </a:rPr>
              <a:t>t</a:t>
            </a:r>
            <a:r>
              <a:rPr lang="nl-NL" dirty="0" smtClean="0"/>
              <a:t>rekt </a:t>
            </a:r>
            <a:r>
              <a:rPr lang="nl-NL" dirty="0" smtClean="0"/>
              <a:t>stof aan </a:t>
            </a:r>
            <a:endParaRPr lang="nl-NL" dirty="0" smtClean="0"/>
          </a:p>
          <a:p>
            <a:pPr lvl="1"/>
            <a:r>
              <a:rPr lang="nl-NL" dirty="0"/>
              <a:t>I</a:t>
            </a:r>
            <a:r>
              <a:rPr lang="nl-NL" dirty="0" smtClean="0"/>
              <a:t>npakken </a:t>
            </a:r>
            <a:r>
              <a:rPr lang="nl-NL" dirty="0"/>
              <a:t>of donker </a:t>
            </a:r>
            <a:r>
              <a:rPr lang="nl-NL" dirty="0" smtClean="0"/>
              <a:t>bewaren </a:t>
            </a:r>
            <a:r>
              <a:rPr lang="nl-NL" dirty="0" smtClean="0">
                <a:sym typeface="Wingdings" panose="05000000000000000000" pitchFamily="2" charset="2"/>
              </a:rPr>
              <a:t>  </a:t>
            </a:r>
            <a:r>
              <a:rPr lang="nl-NL" dirty="0" smtClean="0"/>
              <a:t>verkleuring</a:t>
            </a:r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Verder </a:t>
            </a:r>
            <a:r>
              <a:rPr lang="nl-NL" dirty="0" smtClean="0"/>
              <a:t>is het gemakkelijk op te slaan, niet gevoelig voor vocht en licht van gewicht </a:t>
            </a:r>
            <a:r>
              <a:rPr lang="nl-NL" sz="2000" dirty="0" smtClean="0"/>
              <a:t>(dus hoog ook mogelijk)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9" y="15132"/>
            <a:ext cx="3500212" cy="262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20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2247"/>
            <a:ext cx="4231323" cy="28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98" y="3469431"/>
            <a:ext cx="4309389" cy="3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2385"/>
            <a:ext cx="3962222" cy="28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23837"/>
            <a:ext cx="453896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70" y="1470845"/>
            <a:ext cx="3580656" cy="26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8119"/>
            <a:ext cx="662473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 smtClean="0"/>
              <a:t>Zelf ondergrond maken ……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27998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zelf kunststof vaas ma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5619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zelf kunststof vaas m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70" y="-83024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zelf plastic vaas ma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405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982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226</Words>
  <Application>Microsoft Office PowerPoint</Application>
  <PresentationFormat>Diavoorstelling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Kunststof</vt:lpstr>
      <vt:lpstr>PowerPoint-presentatie</vt:lpstr>
      <vt:lpstr>PowerPoint-presentatie</vt:lpstr>
      <vt:lpstr>PowerPoint-presentatie</vt:lpstr>
      <vt:lpstr>PowerPoint-presentatie</vt:lpstr>
      <vt:lpstr>Productie en kwaliteit: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Jacintha Westerink</dc:creator>
  <cp:lastModifiedBy>Jacintha Westerink</cp:lastModifiedBy>
  <cp:revision>20</cp:revision>
  <dcterms:created xsi:type="dcterms:W3CDTF">2015-03-08T17:02:08Z</dcterms:created>
  <dcterms:modified xsi:type="dcterms:W3CDTF">2016-11-13T13:16:17Z</dcterms:modified>
</cp:coreProperties>
</file>